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oboto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43082e0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43082e0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3082e0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3082e0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2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76"/>
          <p:cNvSpPr txBox="1"/>
          <p:nvPr>
            <p:ph idx="1" type="subTitle"/>
          </p:nvPr>
        </p:nvSpPr>
        <p:spPr>
          <a:xfrm>
            <a:off x="540000" y="1168500"/>
            <a:ext cx="6690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Всем кнопкам указать стиль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width: 100px;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height: 30px;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font-size: 14px;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border: 1px solid #ccc;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border-radius: 10px;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всех страниц указать стиль для тега body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font-family: sans-serif;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6" name="Google Shape;42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7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32" name="Google Shape;432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8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Открыть работу из предыдущего семинара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файл стилей style.css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Подключить ко всем страницам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Задать стиль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a {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    text-decoration: none;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работу стилей на всех страницах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6906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Разделить экран на 2 части, сделать так чтобы файл стилей располагался справа, а все html файлы были слева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всех ссылок меню задать класс (придумать логичное название класса)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класса меню задать стили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color: cornflowerblue;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font-size: 16px;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line-height: 20px;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Проверить отображения стилей на всех страницах проекта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168500"/>
            <a:ext cx="66906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всех заголовков h1 на сайте задать класс и к нему стиль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color: #222222;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font-size: 28px;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line-height: 36px;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font-weight: bold;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168500"/>
            <a:ext cx="66906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Для всех параграфов в проекте задать класс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К данному классу задать стили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font-style: normal;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font-weight: 300;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font-size: 18px;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line-height: 30px;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color: #7D7987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 главной странице заголовку h2 задать класс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К данному классу указать стиль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color: coral;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font-style: normal;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font-weight: 700;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font-size: 36px;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    line-height: 80px;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 странице обо мне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класс для изображения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Указать стиль для изображения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border-radius: 10px;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Атрибутом задать значение ширины для картинки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9" name="Google Shape;40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p75"/>
          <p:cNvSpPr txBox="1"/>
          <p:nvPr>
            <p:ph idx="1" type="subTitle"/>
          </p:nvPr>
        </p:nvSpPr>
        <p:spPr>
          <a:xfrm>
            <a:off x="540000" y="1168500"/>
            <a:ext cx="6690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 странице “Оставить заявку” всем полям ввода задать класс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Для полей ввода задать стиль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width: 200px;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height: 30px;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outline: none;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border: 1px solid #ccc;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border-radius: 15px;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font-size: 14px;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    line-height: 30px;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Всем кнопкам задать класс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7" name="Google Shape;417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8" name="Google Shape;41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